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7F62D-080F-4EB2-BF77-EF5CBBEF2384}" v="4" dt="2024-05-19T18:54:47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ta Minato" userId="47e123cf6eae7a1c" providerId="LiveId" clId="{D527F62D-080F-4EB2-BF77-EF5CBBEF2384}"/>
    <pc:docChg chg="custSel addSld modSld">
      <pc:chgData name="Shota Minato" userId="47e123cf6eae7a1c" providerId="LiveId" clId="{D527F62D-080F-4EB2-BF77-EF5CBBEF2384}" dt="2024-05-19T18:54:54.994" v="41" actId="1076"/>
      <pc:docMkLst>
        <pc:docMk/>
      </pc:docMkLst>
      <pc:sldChg chg="addSp modSp mod">
        <pc:chgData name="Shota Minato" userId="47e123cf6eae7a1c" providerId="LiveId" clId="{D527F62D-080F-4EB2-BF77-EF5CBBEF2384}" dt="2024-05-19T18:54:54.994" v="41" actId="1076"/>
        <pc:sldMkLst>
          <pc:docMk/>
          <pc:sldMk cId="1589655906" sldId="256"/>
        </pc:sldMkLst>
        <pc:spChg chg="mod">
          <ac:chgData name="Shota Minato" userId="47e123cf6eae7a1c" providerId="LiveId" clId="{D527F62D-080F-4EB2-BF77-EF5CBBEF2384}" dt="2024-05-19T18:53:32.847" v="35" actId="164"/>
          <ac:spMkLst>
            <pc:docMk/>
            <pc:sldMk cId="1589655906" sldId="256"/>
            <ac:spMk id="16" creationId="{E7D079B3-6DAF-33ED-95B9-68A9492ADBC1}"/>
          </ac:spMkLst>
        </pc:spChg>
        <pc:spChg chg="mod">
          <ac:chgData name="Shota Minato" userId="47e123cf6eae7a1c" providerId="LiveId" clId="{D527F62D-080F-4EB2-BF77-EF5CBBEF2384}" dt="2024-05-19T18:54:47.846" v="39" actId="164"/>
          <ac:spMkLst>
            <pc:docMk/>
            <pc:sldMk cId="1589655906" sldId="256"/>
            <ac:spMk id="19" creationId="{7E0A95FA-9750-03C8-9CD6-1EE1166C1511}"/>
          </ac:spMkLst>
        </pc:spChg>
        <pc:spChg chg="mod">
          <ac:chgData name="Shota Minato" userId="47e123cf6eae7a1c" providerId="LiveId" clId="{D527F62D-080F-4EB2-BF77-EF5CBBEF2384}" dt="2024-05-19T18:54:47.846" v="39" actId="164"/>
          <ac:spMkLst>
            <pc:docMk/>
            <pc:sldMk cId="1589655906" sldId="256"/>
            <ac:spMk id="22" creationId="{19D4784A-DE3D-2FB8-5068-E1249D168CC2}"/>
          </ac:spMkLst>
        </pc:spChg>
        <pc:grpChg chg="add mod">
          <ac:chgData name="Shota Minato" userId="47e123cf6eae7a1c" providerId="LiveId" clId="{D527F62D-080F-4EB2-BF77-EF5CBBEF2384}" dt="2024-05-19T18:54:10.889" v="38" actId="14100"/>
          <ac:grpSpMkLst>
            <pc:docMk/>
            <pc:sldMk cId="1589655906" sldId="256"/>
            <ac:grpSpMk id="2" creationId="{D646437A-4D7C-260B-7C76-D6A2F2B87F3A}"/>
          </ac:grpSpMkLst>
        </pc:grpChg>
        <pc:grpChg chg="add mod">
          <ac:chgData name="Shota Minato" userId="47e123cf6eae7a1c" providerId="LiveId" clId="{D527F62D-080F-4EB2-BF77-EF5CBBEF2384}" dt="2024-05-19T18:54:54.994" v="41" actId="1076"/>
          <ac:grpSpMkLst>
            <pc:docMk/>
            <pc:sldMk cId="1589655906" sldId="256"/>
            <ac:grpSpMk id="3" creationId="{9DE34719-5F1A-5E2A-EA73-2792D8B9837B}"/>
          </ac:grpSpMkLst>
        </pc:grpChg>
        <pc:picChg chg="mod">
          <ac:chgData name="Shota Minato" userId="47e123cf6eae7a1c" providerId="LiveId" clId="{D527F62D-080F-4EB2-BF77-EF5CBBEF2384}" dt="2024-05-19T18:54:47.846" v="39" actId="164"/>
          <ac:picMkLst>
            <pc:docMk/>
            <pc:sldMk cId="1589655906" sldId="256"/>
            <ac:picMk id="5" creationId="{51B6738E-5812-D94B-77DA-8D0630DD9004}"/>
          </ac:picMkLst>
        </pc:picChg>
        <pc:picChg chg="mod">
          <ac:chgData name="Shota Minato" userId="47e123cf6eae7a1c" providerId="LiveId" clId="{D527F62D-080F-4EB2-BF77-EF5CBBEF2384}" dt="2024-05-19T18:53:32.847" v="35" actId="164"/>
          <ac:picMkLst>
            <pc:docMk/>
            <pc:sldMk cId="1589655906" sldId="256"/>
            <ac:picMk id="18" creationId="{26273CE3-0231-5E06-348B-3B65D0B50FA8}"/>
          </ac:picMkLst>
        </pc:picChg>
      </pc:sldChg>
      <pc:sldChg chg="addSp delSp modSp add mod">
        <pc:chgData name="Shota Minato" userId="47e123cf6eae7a1c" providerId="LiveId" clId="{D527F62D-080F-4EB2-BF77-EF5CBBEF2384}" dt="2024-05-19T18:37:06.047" v="34" actId="14100"/>
        <pc:sldMkLst>
          <pc:docMk/>
          <pc:sldMk cId="2432181643" sldId="258"/>
        </pc:sldMkLst>
        <pc:spChg chg="del mod ord">
          <ac:chgData name="Shota Minato" userId="47e123cf6eae7a1c" providerId="LiveId" clId="{D527F62D-080F-4EB2-BF77-EF5CBBEF2384}" dt="2024-05-19T17:50:35.782" v="18" actId="478"/>
          <ac:spMkLst>
            <pc:docMk/>
            <pc:sldMk cId="2432181643" sldId="258"/>
            <ac:spMk id="4" creationId="{89750E59-9D59-3E58-AB9B-571B171B734D}"/>
          </ac:spMkLst>
        </pc:spChg>
        <pc:spChg chg="add mod">
          <ac:chgData name="Shota Minato" userId="47e123cf6eae7a1c" providerId="LiveId" clId="{D527F62D-080F-4EB2-BF77-EF5CBBEF2384}" dt="2024-05-19T18:37:06.047" v="34" actId="14100"/>
          <ac:spMkLst>
            <pc:docMk/>
            <pc:sldMk cId="2432181643" sldId="258"/>
            <ac:spMk id="4" creationId="{EAA35EF5-4FD4-EE00-DA7A-20C81C8AC780}"/>
          </ac:spMkLst>
        </pc:spChg>
        <pc:spChg chg="add mod">
          <ac:chgData name="Shota Minato" userId="47e123cf6eae7a1c" providerId="LiveId" clId="{D527F62D-080F-4EB2-BF77-EF5CBBEF2384}" dt="2024-05-19T17:51:11.306" v="29" actId="14100"/>
          <ac:spMkLst>
            <pc:docMk/>
            <pc:sldMk cId="2432181643" sldId="258"/>
            <ac:spMk id="5" creationId="{48CFC27C-1CD6-F556-6788-9349422C5C77}"/>
          </ac:spMkLst>
        </pc:spChg>
        <pc:picChg chg="add mod">
          <ac:chgData name="Shota Minato" userId="47e123cf6eae7a1c" providerId="LiveId" clId="{D527F62D-080F-4EB2-BF77-EF5CBBEF2384}" dt="2024-05-19T18:36:55.664" v="30" actId="571"/>
          <ac:picMkLst>
            <pc:docMk/>
            <pc:sldMk cId="2432181643" sldId="258"/>
            <ac:picMk id="2" creationId="{B84F5151-6E29-6C7A-09FA-29E1EA1942FD}"/>
          </ac:picMkLst>
        </pc:picChg>
        <pc:picChg chg="add mod">
          <ac:chgData name="Shota Minato" userId="47e123cf6eae7a1c" providerId="LiveId" clId="{D527F62D-080F-4EB2-BF77-EF5CBBEF2384}" dt="2024-05-19T17:50:25.523" v="12" actId="1076"/>
          <ac:picMkLst>
            <pc:docMk/>
            <pc:sldMk cId="2432181643" sldId="258"/>
            <ac:picMk id="3" creationId="{7303D3DC-FE15-5C0E-AFF1-847C8AA300EF}"/>
          </ac:picMkLst>
        </pc:picChg>
        <pc:picChg chg="del">
          <ac:chgData name="Shota Minato" userId="47e123cf6eae7a1c" providerId="LiveId" clId="{D527F62D-080F-4EB2-BF77-EF5CBBEF2384}" dt="2024-05-19T17:50:09.331" v="2" actId="478"/>
          <ac:picMkLst>
            <pc:docMk/>
            <pc:sldMk cId="2432181643" sldId="258"/>
            <ac:picMk id="11" creationId="{F5C2F9CA-9CF8-1058-6A03-FC6DA83CC0F0}"/>
          </ac:picMkLst>
        </pc:picChg>
        <pc:picChg chg="del">
          <ac:chgData name="Shota Minato" userId="47e123cf6eae7a1c" providerId="LiveId" clId="{D527F62D-080F-4EB2-BF77-EF5CBBEF2384}" dt="2024-05-19T17:50:10.573" v="3" actId="478"/>
          <ac:picMkLst>
            <pc:docMk/>
            <pc:sldMk cId="2432181643" sldId="258"/>
            <ac:picMk id="13" creationId="{5C537B92-4D32-EFE6-9225-F00B6659D8DE}"/>
          </ac:picMkLst>
        </pc:picChg>
        <pc:picChg chg="del">
          <ac:chgData name="Shota Minato" userId="47e123cf6eae7a1c" providerId="LiveId" clId="{D527F62D-080F-4EB2-BF77-EF5CBBEF2384}" dt="2024-05-19T17:50:08.893" v="1" actId="478"/>
          <ac:picMkLst>
            <pc:docMk/>
            <pc:sldMk cId="2432181643" sldId="258"/>
            <ac:picMk id="15" creationId="{45BD8DDE-31D0-D91A-1950-60AE36D160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70695-1E61-4931-AAF8-553167E30AA2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2A023-D8B5-4D36-AC9F-C114D81BCE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35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2A023-D8B5-4D36-AC9F-C114D81BCE4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0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4D9CB1-141A-62E2-662A-1A1409105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0893357-F3CB-FE88-A20B-49BCA527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FB2FF4-BBCD-45D7-630F-721FECC7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184590-C73C-4096-FF31-3FCE39F4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F1348C-1A32-6234-4991-CA0431C1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75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ABA9C4-F662-FB4E-BCB7-AE4AAB5D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44A9DC-2EFE-F25B-653A-690F24340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E311BE-B467-22EB-D3A8-5776FE20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9F6D0-F004-C203-F469-D34186C8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3EBEA7-6CA8-AA11-AC96-955C5B32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5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CBBC5B-755F-674B-9116-0F3396350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52A342-BF89-B7AD-0183-75E2F866C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908813-9277-886B-5720-52887A99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8A923-5802-44FF-0C9B-3B473A8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E4B904-F65A-59DC-3FA2-2D996259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6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468BC-705B-F03C-5895-EA4442AA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06E486-48E3-50F1-BECB-5717B287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797E9E-ABC3-3B82-11B1-8CF6F24D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E63BEF-AFC7-F6B8-9FEA-B5274979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D614A-7180-35B8-C25B-987DA991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94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3C0AC-DE36-5E94-0836-E9C47589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DCB8D5-3547-5ACB-23B7-88DDF4D49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1DA5A5-E4F3-FEDD-3368-4BB4A1A7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0CCEA2-EEE1-1B08-3766-FFCE7DFC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4030F6-972D-10A7-7A5B-17D94A13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05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CBDF3-B484-750E-C95A-4B75C0F7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CDC893-2B44-2B46-F002-5ABD23AAA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4C16C4-1FAE-D7D8-0637-6B673F34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D1DADB-B9F9-C0A7-0274-8925C4725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697E7F-1086-A3C9-199C-6EAE28A8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90B448-052F-ED35-8ECF-16516873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E48595-97DA-548E-3368-6C64B6B3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7A4718-ADDE-086B-105F-252B4290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8E3B93-F4B8-3CAC-872F-7189F6302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096D5E-6DD5-444A-8E1C-35155280B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0E237D-2954-78F7-D943-9AF392FE4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9DE84C-9D13-06CD-55B2-10FF4269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9E53DE1-1E16-CE82-E400-726A77C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89E632-CD63-9220-19CD-30486F4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8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2B993-48D5-8CC9-94EE-D1E796E4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6D78398-D410-65E8-AEF8-60271419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FAE3DE-4B32-2C15-A780-134D12F8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A475901-6E7C-4EF3-D23B-FC22EF0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7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C09C0E-E3F1-06C8-A8C9-13CDB27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7717DF-D6E8-C677-3A14-E497B7A4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65D416-6C9F-BB25-9C48-964A9149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02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4D053A-1AFE-2978-27FE-54AA751B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D3FA35-1B78-FB15-3BA8-8F089AD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C58D5C-B70B-B6A4-7243-08E55DD1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67F206-BF49-B482-B764-130EC34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2AED1E-5C42-9E2B-BAEC-FA1B760E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680DF7-A3C9-0E79-5255-54517D31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84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1C484C-4B3A-B95B-A4A4-9F6CDCC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5CD623C-39D2-50AF-8E93-35E802EE5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6A2BFA-5EAF-8FC5-D2BB-61539856A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A5A20A-829A-140F-39B0-CC18B6C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55E71D-6AF4-B628-2208-4EA9FAB6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974372-F6C5-C1CF-4157-BA72530E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5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196611-BD29-DD7D-6F06-F4465740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90138-863D-4FA6-5B49-926E60D4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ABF433-B6A6-3232-62B8-E44E486BC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9F972-B897-C07F-5881-EE40096A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D4A945-8D18-82F9-CED6-A3B7D5FFB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8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98700299-A3BD-A8E5-66A3-4ABE7F6F2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425" y="529839"/>
            <a:ext cx="3163373" cy="68580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2CF1A0-1C33-5CAB-C50B-996168008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36" y="269193"/>
            <a:ext cx="3163373" cy="6858000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646437A-4D7C-260B-7C76-D6A2F2B87F3A}"/>
              </a:ext>
            </a:extLst>
          </p:cNvPr>
          <p:cNvGrpSpPr/>
          <p:nvPr/>
        </p:nvGrpSpPr>
        <p:grpSpPr>
          <a:xfrm>
            <a:off x="3660606" y="645830"/>
            <a:ext cx="1753899" cy="3802345"/>
            <a:chOff x="2309945" y="175189"/>
            <a:chExt cx="3163373" cy="6858000"/>
          </a:xfrm>
        </p:grpSpPr>
        <p:pic>
          <p:nvPicPr>
            <p:cNvPr id="18" name="図 17" descr="写真, 異なる が含まれている画像&#10;&#10;自動的に生成された説明">
              <a:extLst>
                <a:ext uri="{FF2B5EF4-FFF2-40B4-BE49-F238E27FC236}">
                  <a16:creationId xmlns:a16="http://schemas.microsoft.com/office/drawing/2014/main" id="{26273CE3-0231-5E06-348B-3B65D0B50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945" y="175189"/>
              <a:ext cx="3163373" cy="6858000"/>
            </a:xfrm>
            <a:prstGeom prst="rect">
              <a:avLst/>
            </a:prstGeom>
          </p:spPr>
        </p:pic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E7D079B3-6DAF-33ED-95B9-68A9492ADBC1}"/>
                </a:ext>
              </a:extLst>
            </p:cNvPr>
            <p:cNvSpPr/>
            <p:nvPr/>
          </p:nvSpPr>
          <p:spPr>
            <a:xfrm rot="18788107">
              <a:off x="3940173" y="1049891"/>
              <a:ext cx="816427" cy="376984"/>
            </a:xfrm>
            <a:prstGeom prst="rightArrow">
              <a:avLst>
                <a:gd name="adj1" fmla="val 42424"/>
                <a:gd name="adj2" fmla="val 6401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EEAB3C-3943-3146-8A0C-43FAC1975C2B}"/>
              </a:ext>
            </a:extLst>
          </p:cNvPr>
          <p:cNvSpPr/>
          <p:nvPr/>
        </p:nvSpPr>
        <p:spPr>
          <a:xfrm>
            <a:off x="9267914" y="4576273"/>
            <a:ext cx="3059394" cy="98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471DDFE3-0182-3EB1-3ACC-4DD96D2CAB96}"/>
              </a:ext>
            </a:extLst>
          </p:cNvPr>
          <p:cNvSpPr/>
          <p:nvPr/>
        </p:nvSpPr>
        <p:spPr>
          <a:xfrm>
            <a:off x="9597636" y="5405215"/>
            <a:ext cx="2399950" cy="155960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スクロール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DE34719-5F1A-5E2A-EA73-2792D8B9837B}"/>
              </a:ext>
            </a:extLst>
          </p:cNvPr>
          <p:cNvGrpSpPr/>
          <p:nvPr/>
        </p:nvGrpSpPr>
        <p:grpSpPr>
          <a:xfrm>
            <a:off x="6247163" y="1235306"/>
            <a:ext cx="1753899" cy="3802346"/>
            <a:chOff x="5670839" y="175189"/>
            <a:chExt cx="3163373" cy="6858000"/>
          </a:xfrm>
        </p:grpSpPr>
        <p:pic>
          <p:nvPicPr>
            <p:cNvPr id="5" name="図 4" descr="写真, 異なる が含まれている画像&#10;&#10;自動的に生成された説明">
              <a:extLst>
                <a:ext uri="{FF2B5EF4-FFF2-40B4-BE49-F238E27FC236}">
                  <a16:creationId xmlns:a16="http://schemas.microsoft.com/office/drawing/2014/main" id="{51B6738E-5812-D94B-77DA-8D0630DD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839" y="175189"/>
              <a:ext cx="3163373" cy="6858000"/>
            </a:xfrm>
            <a:prstGeom prst="rect">
              <a:avLst/>
            </a:prstGeom>
          </p:spPr>
        </p:pic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7E0A95FA-9750-03C8-9CD6-1EE1166C1511}"/>
                </a:ext>
              </a:extLst>
            </p:cNvPr>
            <p:cNvSpPr/>
            <p:nvPr/>
          </p:nvSpPr>
          <p:spPr>
            <a:xfrm>
              <a:off x="6648627" y="4080617"/>
              <a:ext cx="1909985" cy="1901439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矢印: 右 21">
              <a:extLst>
                <a:ext uri="{FF2B5EF4-FFF2-40B4-BE49-F238E27FC236}">
                  <a16:creationId xmlns:a16="http://schemas.microsoft.com/office/drawing/2014/main" id="{19D4784A-DE3D-2FB8-5068-E1249D168CC2}"/>
                </a:ext>
              </a:extLst>
            </p:cNvPr>
            <p:cNvSpPr/>
            <p:nvPr/>
          </p:nvSpPr>
          <p:spPr>
            <a:xfrm rot="16922575" flipH="1">
              <a:off x="5607863" y="5828525"/>
              <a:ext cx="847407" cy="376984"/>
            </a:xfrm>
            <a:prstGeom prst="rightArrow">
              <a:avLst>
                <a:gd name="adj1" fmla="val 42424"/>
                <a:gd name="adj2" fmla="val 6401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65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5C2F9CA-9CF8-1058-6A03-FC6DA83C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67" y="0"/>
            <a:ext cx="3163373" cy="6858000"/>
          </a:xfrm>
          <a:prstGeom prst="rect">
            <a:avLst/>
          </a:prstGeom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C537B92-4D32-EFE6-9225-F00B665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2" y="0"/>
            <a:ext cx="3163373" cy="6858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5BD8DDE-31D0-D91A-1950-60AE36D1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-42729"/>
            <a:ext cx="3163373" cy="68580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9750E59-9D59-3E58-AB9B-571B171B734D}"/>
              </a:ext>
            </a:extLst>
          </p:cNvPr>
          <p:cNvSpPr/>
          <p:nvPr/>
        </p:nvSpPr>
        <p:spPr>
          <a:xfrm rot="18710892" flipH="1">
            <a:off x="5129298" y="2038465"/>
            <a:ext cx="847407" cy="376984"/>
          </a:xfrm>
          <a:prstGeom prst="rightArrow">
            <a:avLst>
              <a:gd name="adj1" fmla="val 42424"/>
              <a:gd name="adj2" fmla="val 6401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7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303D3DC-FE15-5C0E-AFF1-847C8AA3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88" y="7632"/>
            <a:ext cx="3163373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48CFC27C-1CD6-F556-6788-9349422C5C77}"/>
              </a:ext>
            </a:extLst>
          </p:cNvPr>
          <p:cNvSpPr/>
          <p:nvPr/>
        </p:nvSpPr>
        <p:spPr>
          <a:xfrm>
            <a:off x="6619874" y="4162425"/>
            <a:ext cx="3390901" cy="24574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84F5151-6E29-6C7A-09FA-29E1EA194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13" y="245757"/>
            <a:ext cx="3163373" cy="6858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AA35EF5-4FD4-EE00-DA7A-20C81C8AC780}"/>
              </a:ext>
            </a:extLst>
          </p:cNvPr>
          <p:cNvSpPr/>
          <p:nvPr/>
        </p:nvSpPr>
        <p:spPr>
          <a:xfrm>
            <a:off x="1895475" y="866775"/>
            <a:ext cx="2038350" cy="19240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18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</Words>
  <Application>Microsoft Office PowerPoint</Application>
  <PresentationFormat>ワイド画面</PresentationFormat>
  <Paragraphs>2</Paragraphs>
  <Slides>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Shota Minato</dc:creator>
  <cp:lastModifiedBy>Shota Minato</cp:lastModifiedBy>
  <cp:revision>1</cp:revision>
  <dcterms:created xsi:type="dcterms:W3CDTF">2024-05-19T16:41:01Z</dcterms:created>
  <dcterms:modified xsi:type="dcterms:W3CDTF">2024-05-19T18:54:56Z</dcterms:modified>
</cp:coreProperties>
</file>